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DATABASE MANAGEMENT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MONGO DB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1.Haarish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Kannan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		210618104017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2.Joan Prince 				 210618104020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3.Keshav				 210618104026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4.Lakshman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Prasath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		 210618104027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5.Sivanesh				 210618104048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6.Sri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Hari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			 210618104049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9" name="Google Shape;169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0200" y="2266000"/>
            <a:ext cx="5906251" cy="2537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457200" lvl="0" indent="-311150" algn="just">
              <a:spcBef>
                <a:spcPts val="0"/>
              </a:spcBef>
              <a:buSzPts val="1300"/>
              <a:buChar char="●"/>
            </a:pPr>
            <a:r>
              <a:rPr lang="en-US" sz="2000" dirty="0"/>
              <a:t>As </a:t>
            </a:r>
            <a:r>
              <a:rPr lang="en-US" sz="2000" dirty="0" err="1"/>
              <a:t>MongoDB</a:t>
            </a:r>
            <a:r>
              <a:rPr lang="en-US" sz="2000" dirty="0"/>
              <a:t> is a non - relational database, the short answer is that it is going nowhere for at least the next decade as most companies are transitioning towards the </a:t>
            </a:r>
            <a:r>
              <a:rPr lang="en-US" sz="2000" dirty="0" err="1"/>
              <a:t>NoSQL</a:t>
            </a:r>
            <a:r>
              <a:rPr lang="en-US" sz="2000" dirty="0"/>
              <a:t> trend. As storage isn’t a problem these days companies are more oriented towards faster analysis of data rather than conserving the storage aspect of databases</a:t>
            </a:r>
          </a:p>
          <a:p>
            <a:pPr marL="457200" lvl="0" indent="-311150" algn="just">
              <a:spcBef>
                <a:spcPts val="0"/>
              </a:spcBef>
              <a:buSzPts val="1300"/>
              <a:buChar char="●"/>
            </a:pPr>
            <a:r>
              <a:rPr lang="en-US" sz="2000" dirty="0"/>
              <a:t>Even though developing models to extract information from Non - relational databases can be a real pain but the scalability of the model and the data sets is really worth that few extra hours of development</a:t>
            </a:r>
          </a:p>
          <a:p>
            <a:pPr marL="457200" lvl="0" indent="-311150" algn="just">
              <a:spcBef>
                <a:spcPts val="0"/>
              </a:spcBef>
              <a:buSzPts val="1300"/>
              <a:buChar char="●"/>
            </a:pPr>
            <a:r>
              <a:rPr lang="en-US" sz="2000" dirty="0"/>
              <a:t>Even though </a:t>
            </a:r>
            <a:r>
              <a:rPr lang="en-US" sz="2000" dirty="0" err="1"/>
              <a:t>NoSQL’s</a:t>
            </a:r>
            <a:r>
              <a:rPr lang="en-US" sz="2000" dirty="0"/>
              <a:t> in general showcase a lot of advantages, storage and operating structured data on these is really a joke, as one could achieve the same task through a RDBMS by not only a faster rate but also with minimum margin of error. So, still when it comes to structured data sets RDBMS is the king.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err="1">
                <a:latin typeface="Palatino Linotype" pitchFamily="18" charset="0"/>
              </a:rPr>
              <a:t>Linkedin</a:t>
            </a:r>
            <a:r>
              <a:rPr lang="en-US" sz="2000" dirty="0">
                <a:latin typeface="Palatino Linotype" pitchFamily="18" charset="0"/>
              </a:rPr>
              <a:t> website</a:t>
            </a: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>
                <a:latin typeface="Palatino Linotype" pitchFamily="18" charset="0"/>
              </a:rPr>
              <a:t>Wikipedia</a:t>
            </a:r>
          </a:p>
          <a:p>
            <a:pPr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US" sz="2000" dirty="0">
                <a:latin typeface="Palatino Linotype" pitchFamily="18" charset="0"/>
              </a:rPr>
              <a:t>MONGO DB World (</a:t>
            </a:r>
            <a:r>
              <a:rPr lang="en-US" sz="2000" dirty="0" err="1">
                <a:latin typeface="Palatino Linotype" pitchFamily="18" charset="0"/>
              </a:rPr>
              <a:t>Youtube</a:t>
            </a:r>
            <a:r>
              <a:rPr lang="en-US" sz="2000" dirty="0">
                <a:latin typeface="Palatino Linotype" pitchFamily="18" charset="0"/>
              </a:rPr>
              <a:t> channel).</a:t>
            </a: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>
                <a:latin typeface="Palatino Linotype" pitchFamily="18" charset="0"/>
              </a:rPr>
              <a:t>Tutorials Point (</a:t>
            </a:r>
            <a:r>
              <a:rPr lang="en-US" sz="2000" dirty="0" err="1">
                <a:latin typeface="Palatino Linotype" pitchFamily="18" charset="0"/>
              </a:rPr>
              <a:t>Youtube</a:t>
            </a:r>
            <a:r>
              <a:rPr lang="en-US" sz="2000" dirty="0">
                <a:latin typeface="Palatino Linotype" pitchFamily="18" charset="0"/>
              </a:rPr>
              <a:t> channel).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To Design/ Analyze/ Evaluate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err="1"/>
              <a:t>MongoDB</a:t>
            </a:r>
            <a:r>
              <a:rPr lang="en-US" sz="2000" dirty="0"/>
              <a:t> is a document-oriented </a:t>
            </a:r>
            <a:r>
              <a:rPr lang="en-US" sz="2000" dirty="0" err="1"/>
              <a:t>NoSQL</a:t>
            </a:r>
            <a:r>
              <a:rPr lang="en-US" sz="2000" dirty="0"/>
              <a:t> database used for high volume data storage. </a:t>
            </a:r>
            <a:r>
              <a:rPr lang="en-US" sz="2000" dirty="0" err="1"/>
              <a:t>MongoDB</a:t>
            </a:r>
            <a:r>
              <a:rPr lang="en-US" sz="2000" dirty="0"/>
              <a:t> is a database which came into light around the mid-2000s. It falls under the category of a </a:t>
            </a:r>
            <a:r>
              <a:rPr lang="en-US" sz="2000" dirty="0" err="1"/>
              <a:t>NoSQL</a:t>
            </a:r>
            <a:r>
              <a:rPr lang="en-US" sz="2000" dirty="0"/>
              <a:t> database. Classified as a </a:t>
            </a:r>
            <a:r>
              <a:rPr lang="en-US" sz="2000" dirty="0" err="1"/>
              <a:t>NoSQL</a:t>
            </a:r>
            <a:r>
              <a:rPr lang="en-US" sz="2000" dirty="0"/>
              <a:t> database program, </a:t>
            </a:r>
            <a:r>
              <a:rPr lang="en-US" sz="2000" dirty="0" err="1"/>
              <a:t>MongoDB</a:t>
            </a:r>
            <a:r>
              <a:rPr lang="en-US" sz="2000" dirty="0"/>
              <a:t> uses JSON-like documents with schema. </a:t>
            </a:r>
            <a:r>
              <a:rPr lang="en-US" sz="2000" dirty="0" err="1"/>
              <a:t>MongoDB</a:t>
            </a:r>
            <a:r>
              <a:rPr lang="en-US" sz="2000" dirty="0"/>
              <a:t> is developed by </a:t>
            </a:r>
            <a:r>
              <a:rPr lang="en-US" sz="2000" dirty="0" err="1"/>
              <a:t>MongoDB</a:t>
            </a:r>
            <a:r>
              <a:rPr lang="en-US" sz="2000" dirty="0"/>
              <a:t> Inc. and licensed under the Server Side Public License (SSPL).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What is a NoSQL DB ?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 err="1"/>
              <a:t>NoSQL</a:t>
            </a:r>
            <a:r>
              <a:rPr lang="en-US" sz="2000" dirty="0"/>
              <a:t> stands for not only SQL it provides a way to store and retrieve the data that is stored in tabular format as in relational databases. It is a complementary addition to SQL and Relational databases. These are flexible database management systems that provide the way to store and process both structured and semi-structured data which RDBMS tools cannot process.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1026" name="Picture 2" descr="C:\Users\Hashu\Desktop\Cloud Computing Book\mongo 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1"/>
            <a:ext cx="4343400" cy="1862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Advantages of NoSQL over SQL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NoSQL</a:t>
            </a:r>
            <a:r>
              <a:rPr lang="en-US" sz="2000" dirty="0"/>
              <a:t> databases can process unstructured data sets as well as semi - structured data sets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NoSQL</a:t>
            </a:r>
            <a:r>
              <a:rPr lang="en-US" sz="2000" dirty="0"/>
              <a:t> DBs are made for complex analytical tasks. The typical querying language can be used to do atomic querying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NoSQL</a:t>
            </a:r>
            <a:r>
              <a:rPr lang="en-US" sz="2000" dirty="0"/>
              <a:t> DBs are designed to scale out as time progresses, means they make a huge difference in the Big-O’s of the analytical methods when compared to the traditional RDBMS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NoSQL</a:t>
            </a:r>
            <a:r>
              <a:rPr lang="en-US" sz="2000" dirty="0"/>
              <a:t> DBs offer huge flexibility when it comes to data storage as you typically won’t be using any of your old-school stuff such as tables and rows for data storage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Key components in MongoDB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_id	: 	The  _id field is the equivalent of  primary key in RDBMS. The _id field is absolutely unique across the DB, and if the user doesn’t provide  one </a:t>
            </a:r>
            <a:r>
              <a:rPr lang="en-US" sz="2000" dirty="0" err="1"/>
              <a:t>MongoDB</a:t>
            </a:r>
            <a:r>
              <a:rPr lang="en-US" sz="2000" dirty="0"/>
              <a:t> will automatically generate a 24 digit code and assign to it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Collection        : 	Collection is a group of </a:t>
            </a:r>
            <a:r>
              <a:rPr lang="en-US" sz="2000" dirty="0" err="1"/>
              <a:t>MongoDB</a:t>
            </a:r>
            <a:r>
              <a:rPr lang="en-US" sz="2000" dirty="0"/>
              <a:t> documents. This is similar to the tables in RDBMS. Though these collections doesn’t enforce any sort of order or structure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Cursor	:	Cursor is a pointer to the result set of a query. The users can iterate through a cursor to perform various operations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Database	:	Database is a group of Collections. Databases are implemented through the file management system.  A </a:t>
            </a:r>
            <a:r>
              <a:rPr lang="en-US" sz="2000" dirty="0" err="1"/>
              <a:t>MongoDB</a:t>
            </a:r>
            <a:r>
              <a:rPr lang="en-US" sz="2000" dirty="0"/>
              <a:t> server can have multiple Databases.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Advantages of MongoDB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Schema - Less	:	</a:t>
            </a:r>
            <a:r>
              <a:rPr lang="en-US" sz="2000" dirty="0" err="1"/>
              <a:t>MongoDB</a:t>
            </a:r>
            <a:r>
              <a:rPr lang="en-US" sz="2000" dirty="0"/>
              <a:t> doesn’t have a database schema. It simply stores the data as name - value pairs in it’s document. This leads to easy development and maintenance of the database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Sharding</a:t>
            </a:r>
            <a:r>
              <a:rPr lang="en-US" sz="2000" dirty="0"/>
              <a:t>	:	Large amounts of data can be easily stored in </a:t>
            </a:r>
            <a:r>
              <a:rPr lang="en-US" sz="2000" dirty="0" err="1"/>
              <a:t>MongoDB</a:t>
            </a:r>
            <a:r>
              <a:rPr lang="en-US" sz="2000" dirty="0"/>
              <a:t> by distributing the data among the servers. The biggest advantage of </a:t>
            </a:r>
            <a:r>
              <a:rPr lang="en-US" sz="2000" dirty="0" err="1"/>
              <a:t>sharding</a:t>
            </a:r>
            <a:r>
              <a:rPr lang="en-US" sz="2000" dirty="0"/>
              <a:t> is that it is completely fail proof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High - Speed		:	As a result of storing documents in a JSON like format, it becomes possible for the user to index the records thus providing faster query times. </a:t>
            </a:r>
            <a:r>
              <a:rPr lang="en-US" sz="2000" dirty="0" err="1"/>
              <a:t>MongoDB</a:t>
            </a:r>
            <a:r>
              <a:rPr lang="en-US" sz="2000" dirty="0"/>
              <a:t> is a 100 times faster than the traditional RDBMs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Technical support	:	</a:t>
            </a:r>
            <a:r>
              <a:rPr lang="en-US" sz="2000" dirty="0" err="1"/>
              <a:t>MongoDB</a:t>
            </a:r>
            <a:r>
              <a:rPr lang="en-US" sz="2000" dirty="0"/>
              <a:t> provides technical support round the clock and all these techies actually work at </a:t>
            </a:r>
            <a:r>
              <a:rPr lang="en-US" sz="2000" dirty="0" err="1"/>
              <a:t>MongoDB</a:t>
            </a:r>
            <a:r>
              <a:rPr lang="en-US" sz="2000" dirty="0"/>
              <a:t> rather than being outsourced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Disadvantages of MongoDB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High - memory	:	As </a:t>
            </a:r>
            <a:r>
              <a:rPr lang="en-US" sz="2000" dirty="0" err="1"/>
              <a:t>MongoDB</a:t>
            </a:r>
            <a:r>
              <a:rPr lang="en-US" sz="2000" dirty="0"/>
              <a:t> stores the data is key - value pairs, it allocates storage for every key made, this leads to redundancy thus dramatically using large amounts of data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Joints Unsupported	:	You cannot make joints between two documents in </a:t>
            </a:r>
            <a:r>
              <a:rPr lang="en-US" sz="2000" dirty="0" err="1"/>
              <a:t>MongoDB</a:t>
            </a:r>
            <a:r>
              <a:rPr lang="en-US" sz="2000" dirty="0"/>
              <a:t>. Creation of joints in RDBMS between tables is very common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Limited Document Size	:	A document cannot be more than a size of 16 MB</a:t>
            </a:r>
          </a:p>
          <a:p>
            <a:pPr marL="457200" lvl="0" indent="-323850" algn="just">
              <a:spcBef>
                <a:spcPts val="0"/>
              </a:spcBef>
              <a:buSzPts val="1500"/>
              <a:buChar char="●"/>
            </a:pPr>
            <a:r>
              <a:rPr lang="en-US" sz="2000" dirty="0"/>
              <a:t>Limited Nesting	:	You cannot nest documents within documents on more than a 100 levels</a:t>
            </a: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" sz="2400" dirty="0"/>
              <a:t>Companies that uses MongoDB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 err="1"/>
              <a:t>Coinbase</a:t>
            </a:r>
            <a:endParaRPr lang="en-US" sz="2000" dirty="0"/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SEGA </a:t>
            </a:r>
            <a:r>
              <a:rPr lang="en-US" sz="2000" dirty="0" err="1"/>
              <a:t>HARDlight</a:t>
            </a:r>
            <a:endParaRPr lang="en-US" sz="2000" dirty="0"/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City Government of Chicago</a:t>
            </a:r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Nokia</a:t>
            </a:r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Adobe</a:t>
            </a:r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Electronic Sports</a:t>
            </a:r>
          </a:p>
          <a:p>
            <a:pPr marL="457200" lvl="0" indent="-323850">
              <a:spcBef>
                <a:spcPts val="0"/>
              </a:spcBef>
              <a:buSzPts val="1500"/>
              <a:buChar char="●"/>
            </a:pPr>
            <a:r>
              <a:rPr lang="en-US" sz="2000" dirty="0"/>
              <a:t>eBay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553</Words>
  <Application>Microsoft Office PowerPoint</Application>
  <PresentationFormat>On-screen Show (4:3)</PresentationFormat>
  <Paragraphs>156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 DATABASE MANAGEMENT SYSTEM  Presentation  Title: MONGO DB </vt:lpstr>
      <vt:lpstr>Objective</vt:lpstr>
      <vt:lpstr>What is a NoSQL DB ?</vt:lpstr>
      <vt:lpstr>Block Diagram/ Work Flow/  Flow Chart </vt:lpstr>
      <vt:lpstr>Advantages of NoSQL over SQL</vt:lpstr>
      <vt:lpstr>Key components in MongoDB</vt:lpstr>
      <vt:lpstr>Advantages of MongoDB</vt:lpstr>
      <vt:lpstr>Disadvantages of MongoDB</vt:lpstr>
      <vt:lpstr>Companies that uses MongoDB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Hashu</cp:lastModifiedBy>
  <cp:revision>110</cp:revision>
  <dcterms:created xsi:type="dcterms:W3CDTF">2015-04-07T04:42:07Z</dcterms:created>
  <dcterms:modified xsi:type="dcterms:W3CDTF">2021-03-12T11:37:56Z</dcterms:modified>
</cp:coreProperties>
</file>